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04" r:id="rId2"/>
    <p:sldId id="305" r:id="rId3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6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6" y="9430703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22" y="2"/>
            <a:ext cx="2945871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351"/>
            <a:ext cx="5438773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22" y="9429118"/>
            <a:ext cx="2945871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4" tIns="45596" rIns="91194" bIns="455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Data </a:t>
            </a:r>
            <a:r>
              <a:rPr lang="en-US" dirty="0" smtClean="0"/>
              <a:t>types &amp; data structures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8" y="1124744"/>
            <a:ext cx="8308655" cy="482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08720"/>
            <a:ext cx="8065269" cy="5400600"/>
          </a:xfrm>
        </p:spPr>
        <p:txBody>
          <a:bodyPr>
            <a:normAutofit fontScale="85000" lnSpcReduction="10000"/>
          </a:bodyPr>
          <a:lstStyle/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Field’s data type is separate from its data format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 timestamp data type contains both a date and a time of day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Integer type cannot store fractional data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Spreadsheets guess what data type to use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Databases have formal fields, records &amp; tables while spreadsheets do not</a:t>
            </a:r>
            <a:endParaRPr lang="en-US" sz="3600" dirty="0" smtClean="0"/>
          </a:p>
          <a:p>
            <a:pPr marL="571500" indent="-571500">
              <a:spcAft>
                <a:spcPts val="1200"/>
              </a:spcAft>
            </a:pPr>
            <a:endParaRPr lang="en-US" sz="36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Data types &amp; data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6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2599</TotalTime>
  <Words>58</Words>
  <Application>Microsoft Office PowerPoint</Application>
  <PresentationFormat>On-screen Show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Data types &amp; data structures</vt:lpstr>
      <vt:lpstr>Data types &amp; data structures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227</cp:revision>
  <cp:lastPrinted>2017-01-05T01:58:09Z</cp:lastPrinted>
  <dcterms:created xsi:type="dcterms:W3CDTF">2003-10-07T23:42:24Z</dcterms:created>
  <dcterms:modified xsi:type="dcterms:W3CDTF">2017-01-05T01:58:15Z</dcterms:modified>
</cp:coreProperties>
</file>